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8"/>
  </p:notesMasterIdLst>
  <p:sldIdLst>
    <p:sldId id="256" r:id="rId2"/>
    <p:sldId id="307" r:id="rId3"/>
    <p:sldId id="257" r:id="rId4"/>
    <p:sldId id="258" r:id="rId5"/>
    <p:sldId id="260" r:id="rId6"/>
    <p:sldId id="262" r:id="rId7"/>
    <p:sldId id="261" r:id="rId8"/>
    <p:sldId id="273" r:id="rId9"/>
    <p:sldId id="267" r:id="rId10"/>
    <p:sldId id="268" r:id="rId11"/>
    <p:sldId id="259" r:id="rId12"/>
    <p:sldId id="263" r:id="rId13"/>
    <p:sldId id="264" r:id="rId14"/>
    <p:sldId id="265" r:id="rId15"/>
    <p:sldId id="266" r:id="rId16"/>
    <p:sldId id="272" r:id="rId17"/>
    <p:sldId id="269" r:id="rId18"/>
    <p:sldId id="270" r:id="rId19"/>
    <p:sldId id="271" r:id="rId20"/>
    <p:sldId id="277" r:id="rId21"/>
    <p:sldId id="278" r:id="rId22"/>
    <p:sldId id="279" r:id="rId23"/>
    <p:sldId id="281" r:id="rId24"/>
    <p:sldId id="282" r:id="rId25"/>
    <p:sldId id="285" r:id="rId26"/>
    <p:sldId id="286" r:id="rId27"/>
    <p:sldId id="288" r:id="rId28"/>
    <p:sldId id="287" r:id="rId29"/>
    <p:sldId id="276" r:id="rId30"/>
    <p:sldId id="274" r:id="rId31"/>
    <p:sldId id="275" r:id="rId32"/>
    <p:sldId id="289" r:id="rId33"/>
    <p:sldId id="290" r:id="rId34"/>
    <p:sldId id="294" r:id="rId35"/>
    <p:sldId id="295" r:id="rId36"/>
    <p:sldId id="291" r:id="rId37"/>
    <p:sldId id="296" r:id="rId38"/>
    <p:sldId id="297" r:id="rId39"/>
    <p:sldId id="300" r:id="rId40"/>
    <p:sldId id="301" r:id="rId41"/>
    <p:sldId id="302" r:id="rId42"/>
    <p:sldId id="303" r:id="rId43"/>
    <p:sldId id="305" r:id="rId44"/>
    <p:sldId id="292" r:id="rId45"/>
    <p:sldId id="306" r:id="rId46"/>
    <p:sldId id="30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5109" autoAdjust="0"/>
  </p:normalViewPr>
  <p:slideViewPr>
    <p:cSldViewPr snapToGrid="0" snapToObjects="1">
      <p:cViewPr varScale="1">
        <p:scale>
          <a:sx n="60" d="100"/>
          <a:sy n="60" d="100"/>
        </p:scale>
        <p:origin x="884" y="36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jpeg>
</file>

<file path=ppt/media/image21.tiff>
</file>

<file path=ppt/media/image22.png>
</file>

<file path=ppt/media/image23.tiff>
</file>

<file path=ppt/media/image24.png>
</file>

<file path=ppt/media/image25.tiff>
</file>

<file path=ppt/media/image26.tiff>
</file>

<file path=ppt/media/image27.png>
</file>

<file path=ppt/media/image28.png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png>
</file>

<file path=ppt/media/image35.tiff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jpe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ss-tricks.com/snippets/css/text-rotation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1stwebdesigner.com/css-effects/" TargetMode="External"/><Relationship Id="rId5" Type="http://schemas.openxmlformats.org/officeDocument/2006/relationships/hyperlink" Target="https://daneden.github.io/animate.css/" TargetMode="External"/><Relationship Id="rId4" Type="http://schemas.openxmlformats.org/officeDocument/2006/relationships/hyperlink" Target="https://freefrontend.com/css-image-effect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 smtClean="0">
                <a:hlinkClick r:id="rId3"/>
              </a:rPr>
              <a:t>https://css-tricks.com/snippets/css/text-rotation/</a:t>
            </a:r>
            <a:endParaRPr lang="es-MX" dirty="0" smtClean="0"/>
          </a:p>
          <a:p>
            <a:r>
              <a:rPr lang="es-MX" dirty="0" smtClean="0">
                <a:hlinkClick r:id="rId4"/>
              </a:rPr>
              <a:t>https://freefrontend.com/css-image-effects/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  <a:p>
            <a:r>
              <a:rPr lang="es-MX" dirty="0" smtClean="0">
                <a:hlinkClick r:id="rId6"/>
              </a:rPr>
              <a:t>https://1stwebdesigner.com/css-effects/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10/5/2019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31"/>
          <a:stretch/>
        </p:blipFill>
        <p:spPr>
          <a:xfrm>
            <a:off x="2166383" y="1116087"/>
            <a:ext cx="6998881" cy="388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744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 externos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Librerías y fuentes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838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Hojas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7332" y="2010573"/>
            <a:ext cx="7992888" cy="4104456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5593168" y="1576080"/>
            <a:ext cx="2113547" cy="868986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Codificación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caracteres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4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Como: </a:t>
            </a:r>
            <a:r>
              <a:rPr lang="en-US" dirty="0" smtClean="0">
                <a:hlinkClick r:id="rId2"/>
              </a:rPr>
              <a:t>Google Fonts</a:t>
            </a:r>
            <a:r>
              <a:rPr lang="en-US" dirty="0" smtClean="0"/>
              <a:t>: </a:t>
            </a:r>
            <a:r>
              <a:rPr lang="en-US" dirty="0" err="1" smtClean="0"/>
              <a:t>css</a:t>
            </a:r>
            <a:r>
              <a:rPr lang="en-US" dirty="0"/>
              <a:t> </a:t>
            </a:r>
            <a:r>
              <a:rPr lang="en-US" dirty="0" err="1" smtClean="0"/>
              <a:t>externo</a:t>
            </a:r>
            <a:r>
              <a:rPr lang="en-US" dirty="0" smtClean="0"/>
              <a:t>, inline, .</a:t>
            </a:r>
            <a:r>
              <a:rPr lang="en-US" dirty="0" err="1" smtClean="0"/>
              <a:t>ttf</a:t>
            </a:r>
            <a:r>
              <a:rPr lang="en-US" dirty="0" smtClean="0"/>
              <a:t> o .</a:t>
            </a:r>
            <a:r>
              <a:rPr lang="en-US" dirty="0" err="1" smtClean="0"/>
              <a:t>eot</a:t>
            </a:r>
            <a:r>
              <a:rPr lang="en-US" dirty="0" smtClean="0"/>
              <a:t> (IE9)</a:t>
            </a:r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08687" y="3270557"/>
            <a:ext cx="655272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5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166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HTML: define el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ubicarán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err="1" smtClean="0"/>
              <a:t>Diseño</a:t>
            </a:r>
            <a:r>
              <a:rPr lang="en-US" dirty="0" smtClean="0"/>
              <a:t> particular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18" y="2412331"/>
            <a:ext cx="6020134" cy="35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0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7000" y="2312194"/>
            <a:ext cx="4064000" cy="33782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top, left, right y bottom</a:t>
            </a:r>
          </a:p>
          <a:p>
            <a:r>
              <a:rPr lang="en-US" dirty="0" err="1"/>
              <a:t>Indican</a:t>
            </a:r>
            <a:r>
              <a:rPr lang="en-US" dirty="0"/>
              <a:t> el </a:t>
            </a:r>
            <a:r>
              <a:rPr lang="en-US" dirty="0" err="1"/>
              <a:t>desplazamiento</a:t>
            </a:r>
            <a:r>
              <a:rPr lang="en-US" dirty="0"/>
              <a:t> horizontal y vertical del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referencia</a:t>
            </a:r>
            <a:r>
              <a:rPr lang="en-US" b="1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37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normal o </a:t>
            </a:r>
            <a:r>
              <a:rPr lang="en-US" b="1" dirty="0" err="1" smtClean="0"/>
              <a:t>por</a:t>
            </a:r>
            <a:r>
              <a:rPr lang="en-US" dirty="0" smtClean="0"/>
              <a:t> </a:t>
            </a:r>
            <a:r>
              <a:rPr lang="en-US" b="1" dirty="0" err="1" smtClean="0"/>
              <a:t>defecto</a:t>
            </a:r>
            <a:r>
              <a:rPr lang="en-US" b="1" dirty="0" smtClean="0"/>
              <a:t>. 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ignoran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21183"/>
            <a:ext cx="5181600" cy="39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relative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25211"/>
            <a:ext cx="5181600" cy="355216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/>
              <a:t>r</a:t>
            </a:r>
            <a:r>
              <a:rPr lang="en-US" dirty="0" err="1" smtClean="0"/>
              <a:t>elativa</a:t>
            </a:r>
            <a:r>
              <a:rPr lang="en-US" dirty="0" smtClean="0"/>
              <a:t> </a:t>
            </a:r>
            <a:r>
              <a:rPr lang="en-US" b="1" dirty="0" smtClean="0"/>
              <a:t>al </a:t>
            </a:r>
            <a:r>
              <a:rPr lang="en-US" b="1" dirty="0" err="1"/>
              <a:t>flujo</a:t>
            </a:r>
            <a:r>
              <a:rPr lang="en-US" b="1" dirty="0"/>
              <a:t> normal de la </a:t>
            </a:r>
            <a:r>
              <a:rPr lang="en-US" b="1" dirty="0" err="1"/>
              <a:t>página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Desplazamiento</a:t>
            </a:r>
            <a:r>
              <a:rPr lang="en-US" dirty="0" smtClean="0"/>
              <a:t> </a:t>
            </a:r>
            <a:r>
              <a:rPr lang="en-US" dirty="0" err="1" smtClean="0"/>
              <a:t>debido</a:t>
            </a:r>
            <a:r>
              <a:rPr lang="en-US" dirty="0" smtClean="0"/>
              <a:t> a: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</a:p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b="1" dirty="0" smtClean="0"/>
              <a:t>cambia</a:t>
            </a:r>
            <a:r>
              <a:rPr lang="en-US" dirty="0" smtClean="0"/>
              <a:t> el </a:t>
            </a:r>
            <a:r>
              <a:rPr lang="en-US" dirty="0" err="1" smtClean="0"/>
              <a:t>flujo</a:t>
            </a:r>
            <a:r>
              <a:rPr lang="en-US" dirty="0" smtClean="0"/>
              <a:t> normal del </a:t>
            </a:r>
            <a:r>
              <a:rPr lang="en-US" dirty="0" err="1" smtClean="0"/>
              <a:t>resto</a:t>
            </a:r>
            <a:r>
              <a:rPr lang="en-US" dirty="0" smtClean="0"/>
              <a:t> de </a:t>
            </a:r>
            <a:r>
              <a:rPr lang="en-US" dirty="0" err="1" smtClean="0"/>
              <a:t>elementos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96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absolute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absoluta</a:t>
            </a:r>
            <a:r>
              <a:rPr lang="en-US" dirty="0" smtClean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al </a:t>
            </a:r>
            <a:r>
              <a:rPr lang="en-US" b="1" dirty="0" err="1" smtClean="0"/>
              <a:t>contenedor</a:t>
            </a:r>
            <a:r>
              <a:rPr lang="en-US" b="1" dirty="0" smtClean="0"/>
              <a:t> </a:t>
            </a:r>
            <a:r>
              <a:rPr lang="en-US" b="1" dirty="0" err="1" smtClean="0"/>
              <a:t>est</a:t>
            </a:r>
            <a:r>
              <a:rPr lang="es-MX" b="1" dirty="0" smtClean="0"/>
              <a:t>ático</a:t>
            </a:r>
            <a:r>
              <a:rPr lang="en-US" b="1" dirty="0" smtClean="0"/>
              <a:t> </a:t>
            </a:r>
            <a:r>
              <a:rPr lang="en-US" b="1" dirty="0" err="1" smtClean="0"/>
              <a:t>ancestro</a:t>
            </a:r>
            <a:r>
              <a:rPr lang="en-US" b="1" dirty="0" smtClean="0"/>
              <a:t> </a:t>
            </a:r>
            <a:r>
              <a:rPr lang="en-US" dirty="0" smtClean="0"/>
              <a:t>o al </a:t>
            </a:r>
            <a:r>
              <a:rPr lang="en-US" dirty="0" err="1" smtClean="0"/>
              <a:t>navegador</a:t>
            </a:r>
            <a:r>
              <a:rPr lang="en-US" dirty="0" smtClean="0"/>
              <a:t>.</a:t>
            </a:r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</a:t>
            </a:r>
            <a:r>
              <a:rPr lang="en-US" dirty="0" smtClean="0"/>
              <a:t>left</a:t>
            </a:r>
          </a:p>
          <a:p>
            <a:r>
              <a:rPr lang="en-US" b="1" dirty="0"/>
              <a:t>C</a:t>
            </a:r>
            <a:r>
              <a:rPr lang="en-US" b="1" dirty="0" smtClean="0"/>
              <a:t>ambia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0429"/>
            <a:ext cx="5181600" cy="204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fixed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fija</a:t>
            </a:r>
            <a:r>
              <a:rPr lang="en-US" b="1" dirty="0" smtClean="0"/>
              <a:t> </a:t>
            </a:r>
            <a:r>
              <a:rPr lang="en-US" b="1" dirty="0" err="1" smtClean="0"/>
              <a:t>respecto</a:t>
            </a:r>
            <a:r>
              <a:rPr lang="en-US" b="1" dirty="0" smtClean="0"/>
              <a:t> al </a:t>
            </a:r>
            <a:r>
              <a:rPr lang="en-US" b="1" dirty="0" err="1" smtClean="0"/>
              <a:t>navegador</a:t>
            </a:r>
            <a:r>
              <a:rPr lang="en-US" dirty="0" smtClean="0"/>
              <a:t>.</a:t>
            </a:r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left</a:t>
            </a:r>
          </a:p>
          <a:p>
            <a:r>
              <a:rPr lang="en-US" b="1" dirty="0"/>
              <a:t>Cambia</a:t>
            </a:r>
            <a:r>
              <a:rPr lang="en-US" dirty="0"/>
              <a:t> 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No cambia de </a:t>
            </a:r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pese</a:t>
            </a:r>
            <a:r>
              <a:rPr lang="en-US" dirty="0" smtClean="0"/>
              <a:t> al scrollbar</a:t>
            </a:r>
            <a:endParaRPr lang="en-US" dirty="0"/>
          </a:p>
        </p:txBody>
      </p:sp>
      <p:pic>
        <p:nvPicPr>
          <p:cNvPr id="1026" name="Picture 2" descr="Resultado de imagen para position fix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01" y="2002735"/>
            <a:ext cx="523875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sticky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relativa</a:t>
            </a:r>
            <a:r>
              <a:rPr lang="en-US" b="1" dirty="0" smtClean="0"/>
              <a:t> </a:t>
            </a:r>
            <a:r>
              <a:rPr lang="en-US" dirty="0" smtClean="0"/>
              <a:t>hasta </a:t>
            </a:r>
            <a:r>
              <a:rPr lang="en-US" dirty="0" err="1" smtClean="0"/>
              <a:t>convertirse</a:t>
            </a:r>
            <a:r>
              <a:rPr lang="en-US" dirty="0" smtClean="0"/>
              <a:t> en </a:t>
            </a:r>
            <a:r>
              <a:rPr lang="en-US" b="1" dirty="0" smtClean="0"/>
              <a:t>fixed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Depende</a:t>
            </a:r>
            <a:r>
              <a:rPr lang="en-US" dirty="0" smtClean="0"/>
              <a:t> del </a:t>
            </a:r>
            <a:r>
              <a:rPr lang="en-US" dirty="0" err="1" smtClean="0"/>
              <a:t>área</a:t>
            </a:r>
            <a:r>
              <a:rPr lang="en-US" dirty="0" smtClean="0"/>
              <a:t> visible de la </a:t>
            </a:r>
            <a:r>
              <a:rPr lang="en-US" dirty="0" err="1" smtClean="0"/>
              <a:t>página</a:t>
            </a:r>
            <a:r>
              <a:rPr lang="en-US" dirty="0" smtClean="0"/>
              <a:t>.</a:t>
            </a:r>
            <a:endParaRPr lang="en-US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31" y="1825625"/>
            <a:ext cx="5275760" cy="296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5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Efectos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200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Playgrounds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 smtClean="0"/>
              <a:t>JSFiddle</a:t>
            </a:r>
            <a:endParaRPr lang="es-MX" dirty="0" smtClean="0"/>
          </a:p>
          <a:p>
            <a:r>
              <a:rPr lang="es-MX" dirty="0" err="1" smtClean="0"/>
              <a:t>CodePen</a:t>
            </a:r>
            <a:endParaRPr lang="es-MX" dirty="0" smtClean="0"/>
          </a:p>
          <a:p>
            <a:r>
              <a:rPr lang="es-MX" dirty="0" err="1" smtClean="0"/>
              <a:t>CSSDeck</a:t>
            </a:r>
            <a:endParaRPr lang="es-MX" dirty="0" smtClean="0"/>
          </a:p>
          <a:p>
            <a:r>
              <a:rPr lang="es-MX" dirty="0" smtClean="0"/>
              <a:t>JS </a:t>
            </a:r>
            <a:r>
              <a:rPr lang="es-MX" dirty="0" err="1" smtClean="0"/>
              <a:t>Bin</a:t>
            </a:r>
            <a:endParaRPr lang="es-MX" dirty="0" smtClean="0"/>
          </a:p>
          <a:p>
            <a:r>
              <a:rPr lang="es-MX" dirty="0" err="1" smtClean="0"/>
              <a:t>Dabblet</a:t>
            </a:r>
            <a:endParaRPr lang="es-MX" dirty="0" smtClean="0"/>
          </a:p>
          <a:p>
            <a:r>
              <a:rPr lang="es-MX" dirty="0" err="1" smtClean="0"/>
              <a:t>Plunker</a:t>
            </a:r>
            <a:endParaRPr lang="es-MX" dirty="0" smtClean="0"/>
          </a:p>
          <a:p>
            <a:r>
              <a:rPr lang="es-MX" dirty="0" err="1" smtClean="0"/>
              <a:t>Liveweave</a:t>
            </a:r>
            <a:endParaRPr lang="es-MX" dirty="0"/>
          </a:p>
        </p:txBody>
      </p:sp>
      <p:pic>
        <p:nvPicPr>
          <p:cNvPr id="2050" name="Picture 2" descr="JSFidd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341" y="1545534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deP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228" y="2171700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SS De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115" y="2752033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JS Bi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728" y="3392935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abble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436" y="3894102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55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 imagen puede contener: 1 persona, de pie y tex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561" y="142875"/>
            <a:ext cx="8477250" cy="671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323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11718</TotalTime>
  <Words>1015</Words>
  <Application>Microsoft Office PowerPoint</Application>
  <PresentationFormat>Panorámica</PresentationFormat>
  <Paragraphs>287</Paragraphs>
  <Slides>46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  <vt:lpstr>Recursos externos</vt:lpstr>
      <vt:lpstr>Hojas externas locales</vt:lpstr>
      <vt:lpstr>Fuentes externas locales</vt:lpstr>
      <vt:lpstr>Posicionamiento</vt:lpstr>
      <vt:lpstr>Posicionamiento</vt:lpstr>
      <vt:lpstr>Propiedades</vt:lpstr>
      <vt:lpstr>position: static</vt:lpstr>
      <vt:lpstr>position: relative</vt:lpstr>
      <vt:lpstr>position: absolute</vt:lpstr>
      <vt:lpstr>position: fixed</vt:lpstr>
      <vt:lpstr>position: sticky</vt:lpstr>
      <vt:lpstr>CSS3</vt:lpstr>
      <vt:lpstr>Playgrounds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495</cp:revision>
  <dcterms:created xsi:type="dcterms:W3CDTF">2017-05-02T21:53:04Z</dcterms:created>
  <dcterms:modified xsi:type="dcterms:W3CDTF">2019-10-07T19:38:16Z</dcterms:modified>
</cp:coreProperties>
</file>

<file path=docProps/thumbnail.jpeg>
</file>